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301" r:id="rId4"/>
    <p:sldId id="302" r:id="rId5"/>
    <p:sldId id="306" r:id="rId6"/>
    <p:sldId id="307" r:id="rId7"/>
    <p:sldId id="303" r:id="rId8"/>
    <p:sldId id="308" r:id="rId9"/>
    <p:sldId id="309" r:id="rId10"/>
    <p:sldId id="310" r:id="rId11"/>
    <p:sldId id="311" r:id="rId12"/>
    <p:sldId id="312" r:id="rId13"/>
    <p:sldId id="313" r:id="rId14"/>
    <p:sldId id="304" r:id="rId15"/>
    <p:sldId id="305" r:id="rId16"/>
    <p:sldId id="315" r:id="rId17"/>
    <p:sldId id="314" r:id="rId18"/>
    <p:sldId id="267" r:id="rId19"/>
  </p:sldIdLst>
  <p:sldSz cx="12192000" cy="6858000"/>
  <p:notesSz cx="6858000" cy="9144000"/>
  <p:embeddedFontLst>
    <p:embeddedFont>
      <p:font typeface="나눔바른고딕" panose="020B060302010102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65555"/>
    <a:srgbClr val="4A4847"/>
    <a:srgbClr val="3D3B3A"/>
    <a:srgbClr val="3A3736"/>
    <a:srgbClr val="4D4C4B"/>
    <a:srgbClr val="535352"/>
    <a:srgbClr val="FFD966"/>
    <a:srgbClr val="E3E3E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1" autoAdjust="0"/>
  </p:normalViewPr>
  <p:slideViewPr>
    <p:cSldViewPr snapToGrid="0" showGuides="1">
      <p:cViewPr varScale="1">
        <p:scale>
          <a:sx n="100" d="100"/>
          <a:sy n="100" d="100"/>
        </p:scale>
        <p:origin x="9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3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50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40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9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9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7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9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8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5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lmAzREZpPi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spreadsheets/d/1NIOKkvimLdRiX4SEPnec7ZIy3rl9CCzilnVnqP7cev4/edit#gid=1115838130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665545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3289" y="2962718"/>
            <a:ext cx="280717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간식 뭐 먹지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운영중인 노점의 메뉴를 검색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EFF38BB-09D5-45BC-8127-92C57ED3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82" y="1360403"/>
            <a:ext cx="2210398" cy="491150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9C37079-5018-4DE7-B18A-1C2553A02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122" y="1360403"/>
            <a:ext cx="2210398" cy="491150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BE50E48-601F-4F67-AE16-21DC8D024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905" y="1360403"/>
            <a:ext cx="2210399" cy="49132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393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노점을 북마크에 등록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CC3C240B-4E4C-4FB8-8143-3E7204B2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08" y="1552255"/>
            <a:ext cx="2210398" cy="49116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641C0-3E94-47F0-B6BE-21F5F8B8A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267" y="1604279"/>
            <a:ext cx="2210398" cy="49119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4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노점의 정보 및 메뉴를 관리할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9A3104C8-67AA-494D-AECB-752CD9F3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57" y="1457836"/>
            <a:ext cx="2144584" cy="476529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613D9B85-2B97-4520-8DF2-1C84CA4F3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56" y="1457546"/>
            <a:ext cx="2144584" cy="47655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688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8251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 현재위치에 노점을 영업시작 및 종료할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29442766-0C63-45F4-8BC6-A00BEE40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13" y="1526863"/>
            <a:ext cx="2082800" cy="46279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D0A09-20DD-492F-9A01-11B8DA0D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21" y="1526863"/>
            <a:ext cx="2336386" cy="46279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202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6733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관련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북마크 된 노점이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영업을시작하면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알림을 받을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노점주인에게 예약 알림을 보낼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방문한 노점에 대해 리뷰를 등록할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및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 store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9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3D9C9-02DD-4E49-9BC6-A3A2962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1507733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C205D-A295-468C-A43D-63D8C76AFAAC}"/>
              </a:ext>
            </a:extLst>
          </p:cNvPr>
          <p:cNvSpPr txBox="1"/>
          <p:nvPr/>
        </p:nvSpPr>
        <p:spPr>
          <a:xfrm>
            <a:off x="2397889" y="1310491"/>
            <a:ext cx="4389545" cy="46935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git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convention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 Structure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#{issue_number} [TYPE] : subject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body(optional)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footer(optional)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B49E-66F6-448D-8FDB-3ACB9FFFBAA5}"/>
              </a:ext>
            </a:extLst>
          </p:cNvPr>
          <p:cNvSpPr txBox="1"/>
          <p:nvPr/>
        </p:nvSpPr>
        <p:spPr>
          <a:xfrm>
            <a:off x="7142683" y="2257425"/>
            <a:ext cx="5049317" cy="39446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just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TYPE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기능 개발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 수정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DOCS: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수정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 file)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변경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REFACTOR: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CHORE: Gradle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설정 세팅할 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AFE175-ECF8-483F-94ED-CE26CB69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95" y="1158091"/>
            <a:ext cx="8674100" cy="5380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EB0898-E533-4D23-9296-E5AED175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195" y="1155545"/>
            <a:ext cx="9025186" cy="5578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BC096C-9015-4EC1-AE14-68C35CEC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72" y="1155545"/>
            <a:ext cx="9025186" cy="5622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5F8E0F-3566-480A-8994-28DF852BE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272" y="1111395"/>
            <a:ext cx="9306128" cy="5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8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3025048" y="1526862"/>
            <a:ext cx="7764871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시연영상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u="none" strike="noStrike" dirty="0">
                <a:effectLst/>
                <a:latin typeface="나눔바른고딕" panose="020B0603020101020101" charset="-127"/>
                <a:hlinkClick r:id="rId4" tooltip="https://youtu.be/lmAzREZpPi4"/>
              </a:rPr>
              <a:t>https://youtu.be/lmAzREZpPi4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3025048" y="3990508"/>
            <a:ext cx="7764872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ctr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깃허브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6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https://docs.google.com/spreadsheets/d/1NIOKkvimLdRiX4SEPnec7ZIy3rl9CCzilnVnqP7cev4/edit#gid=1115838130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WBS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536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721246"/>
            <a:ext cx="3621974" cy="3783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정보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구성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7625460" y="438664"/>
            <a:ext cx="4261620" cy="60580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관리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김두영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161C18-4E11-42A1-94AB-65E5D008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00" y="1792962"/>
            <a:ext cx="5069840" cy="3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6782483" y="1158091"/>
            <a:ext cx="5092585" cy="56733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앱과의 차이점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가게주인이 직접 노점을 등록함으로써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 있는 메뉴정보를 제공한다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 대한 가격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등의 정보를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노점의 영업유무를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96128-BACC-4E79-95C5-828213DE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00" y="2489800"/>
            <a:ext cx="4261620" cy="1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543579" y="2392313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노점등록 및 확인을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200$/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332406" y="2257425"/>
            <a:ext cx="4261620" cy="32008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저장하기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사용량 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Google Maps Platform FAQ | Google Developers">
            <a:extLst>
              <a:ext uri="{FF2B5EF4-FFF2-40B4-BE49-F238E27FC236}">
                <a16:creationId xmlns:a16="http://schemas.microsoft.com/office/drawing/2014/main" id="{94E0CD0B-4A03-4DD9-9AB0-C99ABFA8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69" y="1042035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F83B4C16-6112-46E0-A200-97792E52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89" y="1305218"/>
            <a:ext cx="4478851" cy="15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4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구조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E7A66817-D1FD-4810-ADB8-58B0EB0C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9" y="3856533"/>
            <a:ext cx="3058160" cy="10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oogle Maps Platform FAQ | Google Developers">
            <a:extLst>
              <a:ext uri="{FF2B5EF4-FFF2-40B4-BE49-F238E27FC236}">
                <a16:creationId xmlns:a16="http://schemas.microsoft.com/office/drawing/2014/main" id="{30563247-F5E2-4E7D-9B82-D9B9F6EB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1" y="1158091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EE41B-2C4D-4EFE-B7C3-4FD7FD0A7587}"/>
              </a:ext>
            </a:extLst>
          </p:cNvPr>
          <p:cNvSpPr txBox="1"/>
          <p:nvPr/>
        </p:nvSpPr>
        <p:spPr>
          <a:xfrm>
            <a:off x="3489262" y="3132613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Food cart free icon">
            <a:extLst>
              <a:ext uri="{FF2B5EF4-FFF2-40B4-BE49-F238E27FC236}">
                <a16:creationId xmlns:a16="http://schemas.microsoft.com/office/drawing/2014/main" id="{4888E493-C50E-40E4-A155-F2307D19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4069322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67F599-C30D-4A96-9AF4-9449764941C7}"/>
              </a:ext>
            </a:extLst>
          </p:cNvPr>
          <p:cNvSpPr txBox="1"/>
          <p:nvPr/>
        </p:nvSpPr>
        <p:spPr>
          <a:xfrm>
            <a:off x="3423920" y="5938762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 descr="Binge eating free icon">
            <a:extLst>
              <a:ext uri="{FF2B5EF4-FFF2-40B4-BE49-F238E27FC236}">
                <a16:creationId xmlns:a16="http://schemas.microsoft.com/office/drawing/2014/main" id="{9FC3105F-4900-491B-8C8B-CCF833E6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1388719"/>
            <a:ext cx="1761365" cy="1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52B99F-081B-464F-B56C-D6E575DB11E5}"/>
              </a:ext>
            </a:extLst>
          </p:cNvPr>
          <p:cNvCxnSpPr>
            <a:cxnSpLocks/>
          </p:cNvCxnSpPr>
          <p:nvPr/>
        </p:nvCxnSpPr>
        <p:spPr>
          <a:xfrm flipV="1">
            <a:off x="4958079" y="4592020"/>
            <a:ext cx="3068321" cy="63151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A96AA1-7991-4B32-A139-9A5F28304645}"/>
              </a:ext>
            </a:extLst>
          </p:cNvPr>
          <p:cNvSpPr txBox="1"/>
          <p:nvPr/>
        </p:nvSpPr>
        <p:spPr>
          <a:xfrm rot="20919685">
            <a:off x="5236955" y="4334257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 등록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BE80C9-B0EB-4FAD-BCD2-1C4FD52C446D}"/>
              </a:ext>
            </a:extLst>
          </p:cNvPr>
          <p:cNvCxnSpPr>
            <a:cxnSpLocks/>
          </p:cNvCxnSpPr>
          <p:nvPr/>
        </p:nvCxnSpPr>
        <p:spPr>
          <a:xfrm>
            <a:off x="9687698" y="3058160"/>
            <a:ext cx="0" cy="101116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5DD86A-5323-4752-B1DF-5DEF233187C6}"/>
              </a:ext>
            </a:extLst>
          </p:cNvPr>
          <p:cNvCxnSpPr>
            <a:cxnSpLocks/>
          </p:cNvCxnSpPr>
          <p:nvPr/>
        </p:nvCxnSpPr>
        <p:spPr>
          <a:xfrm flipV="1">
            <a:off x="4794238" y="2446290"/>
            <a:ext cx="3032873" cy="7975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3F0967-0DC4-4273-B373-4AF635A793AE}"/>
              </a:ext>
            </a:extLst>
          </p:cNvPr>
          <p:cNvSpPr txBox="1"/>
          <p:nvPr/>
        </p:nvSpPr>
        <p:spPr>
          <a:xfrm>
            <a:off x="5197195" y="1982918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영업중인 노점확인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DD099A-322C-408C-A3B1-A8D838A7B8D6}"/>
              </a:ext>
            </a:extLst>
          </p:cNvPr>
          <p:cNvCxnSpPr>
            <a:cxnSpLocks/>
          </p:cNvCxnSpPr>
          <p:nvPr/>
        </p:nvCxnSpPr>
        <p:spPr>
          <a:xfrm>
            <a:off x="4776513" y="2613706"/>
            <a:ext cx="3171820" cy="180455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A992E-245D-49E7-B771-8648F39F892A}"/>
              </a:ext>
            </a:extLst>
          </p:cNvPr>
          <p:cNvSpPr txBox="1"/>
          <p:nvPr/>
        </p:nvSpPr>
        <p:spPr>
          <a:xfrm rot="1838831">
            <a:off x="5320719" y="3176569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노점정보확인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78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기능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119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지도에서 근처의 노점정보를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운영중인 노점의 메뉴를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노점을 북마크에 등록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45653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 주인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노점의 정보를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판매하는 메뉴를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현재위치에 노점을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영업시작 및 종료할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83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517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및 로그인을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CE2E08-465D-4140-8B68-F5C273E2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900" y="1249679"/>
            <a:ext cx="1836306" cy="408048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933D670-7E5C-4847-87B2-98C87DCE6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18" y="1249604"/>
            <a:ext cx="1836306" cy="408063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18F659-619A-46A8-9DC6-C84825644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484" y="5441366"/>
            <a:ext cx="7759641" cy="11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975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지도에서 근처의 노점정보를 알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1C8B646-BCDF-44E2-AE35-93095429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04" y="1456887"/>
            <a:ext cx="2210399" cy="491328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9184FBDC-FB0F-4A98-88C6-088A7B64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14" y="1456887"/>
            <a:ext cx="2210398" cy="491101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1D51457B-A06A-479C-B42C-9A87F1D0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658" y="1456318"/>
            <a:ext cx="2210398" cy="491158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331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781</Words>
  <Application>Microsoft Office PowerPoint</Application>
  <PresentationFormat>와이드스크린</PresentationFormat>
  <Paragraphs>234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나눔바른고딕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Lee Seung woo</cp:lastModifiedBy>
  <cp:revision>248</cp:revision>
  <dcterms:created xsi:type="dcterms:W3CDTF">2016-01-11T10:13:19Z</dcterms:created>
  <dcterms:modified xsi:type="dcterms:W3CDTF">2021-12-09T10:40:31Z</dcterms:modified>
</cp:coreProperties>
</file>